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FF5B4BEF-C995-41E3-8430-5BE1437AAB2C}" type="datetimeFigureOut">
              <a:rPr lang="es-GT" smtClean="0"/>
              <a:pPr/>
              <a:t>18/08/11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365AA261-0F36-40B1-9F47-7E3B1E473DF4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Papaya, </a:t>
            </a:r>
            <a:r>
              <a:rPr lang="en-US" i="1" dirty="0" err="1" smtClean="0"/>
              <a:t>Carica</a:t>
            </a:r>
            <a:r>
              <a:rPr lang="en-US" i="1" dirty="0" smtClean="0"/>
              <a:t> Papaya</a:t>
            </a:r>
            <a:endParaRPr lang="es-GT" sz="2800" i="1" dirty="0"/>
          </a:p>
        </p:txBody>
      </p:sp>
      <p:pic>
        <p:nvPicPr>
          <p:cNvPr id="1026" name="Picture 2" descr="C:\Documents and Settings\Jacqueline Najera\Escritorio\JDMO\SITIOS NUEVOS\Paginas\pagina de papaya\Flor_Papaya_Casa_FLAAR_Jaime_Nikon_D300_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73163"/>
            <a:ext cx="7308304" cy="4854291"/>
          </a:xfrm>
          <a:prstGeom prst="rect">
            <a:avLst/>
          </a:prstGeom>
          <a:noFill/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4797152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64533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www.Maya-ethnobotany.org</a:t>
            </a:r>
            <a:endParaRPr lang="es-G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www.</a:t>
            </a:r>
            <a:r>
              <a:rPr lang="en-US" dirty="0" smtClean="0"/>
              <a:t>Maya Ethnobotany</a:t>
            </a:r>
            <a:r>
              <a:rPr lang="en-US" sz="1600" dirty="0" smtClean="0"/>
              <a:t>.org</a:t>
            </a:r>
            <a:endParaRPr lang="es-GT" sz="1600" dirty="0"/>
          </a:p>
        </p:txBody>
      </p:sp>
      <p:pic>
        <p:nvPicPr>
          <p:cNvPr id="3074" name="Picture 2" descr="\\Database-2\flaar\ETHNOBOTANY\Papaya\Processed\Flor_Papaya_Casa_FLAAR_Jaime_Nikon_D300_3_Febrero_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29962"/>
            <a:ext cx="6984776" cy="4639398"/>
          </a:xfrm>
          <a:prstGeom prst="rect">
            <a:avLst/>
          </a:prstGeom>
          <a:noFill/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pic>
        <p:nvPicPr>
          <p:cNvPr id="2050" name="Picture 2" descr="C:\Documents and Settings\Jacqueline Najera\Escritorio\JDMO\SITIOS NUEVOS\Paginas\pagina de papaya\Flor_Papaya_Casa_FLAAR_Jaime_Nikon_D300_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490" y="1988840"/>
            <a:ext cx="6723006" cy="4464496"/>
          </a:xfrm>
          <a:prstGeom prst="rect">
            <a:avLst/>
          </a:prstGeom>
          <a:noFill/>
        </p:spPr>
      </p:pic>
      <p:pic>
        <p:nvPicPr>
          <p:cNvPr id="2051" name="Picture 3" descr="C:\Documents and Settings\Jacqueline Najera\Escritorio\JDMO\SITIOS NUEVOS\Paginas\pagina de papaya\Flor_Papaya_Casa_FLAAR_Jaime_Nikon_D300_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478" y="1988840"/>
            <a:ext cx="2965924" cy="4464496"/>
          </a:xfrm>
          <a:prstGeom prst="rect">
            <a:avLst/>
          </a:prstGeom>
          <a:noFill/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pic>
        <p:nvPicPr>
          <p:cNvPr id="1026" name="Picture 2" descr="\\Database-2\flaar\ETHNOBOTANY\Papaya\Processed\papaya_flowers_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6624736" cy="4435204"/>
          </a:xfrm>
          <a:prstGeom prst="rect">
            <a:avLst/>
          </a:prstGeom>
          <a:noFill/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2050" name="Picture 2" descr="\\Database-2\flaar\ETHNOBOTANY\Papaya\Processed\papaya_Remate_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35366"/>
            <a:ext cx="3168352" cy="4733994"/>
          </a:xfrm>
          <a:prstGeom prst="rect">
            <a:avLst/>
          </a:prstGeom>
          <a:noFill/>
        </p:spPr>
      </p:pic>
      <p:pic>
        <p:nvPicPr>
          <p:cNvPr id="2051" name="Picture 3" descr="\\Database-2\flaar\ETHNOBOTANY\Papaya\Processed\papaya_flowers_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46255"/>
            <a:ext cx="3161064" cy="472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pic>
        <p:nvPicPr>
          <p:cNvPr id="3074" name="Picture 2" descr="\\Database-2\flaar\ETHNOBOTANY\Papaya\Processed\Papaya_Sayaxch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3168351" cy="4734034"/>
          </a:xfrm>
          <a:prstGeom prst="rect">
            <a:avLst/>
          </a:prstGeom>
          <a:noFill/>
        </p:spPr>
      </p:pic>
      <p:pic>
        <p:nvPicPr>
          <p:cNvPr id="3075" name="Picture 3" descr="\\Database-2\flaar\ETHNOBOTANY\Papaya\Processed\Papaya_Sayaxche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16831"/>
            <a:ext cx="3168352" cy="473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pic>
        <p:nvPicPr>
          <p:cNvPr id="4098" name="Picture 2" descr="\\Database-2\flaar\ETHNOBOTANY\Papaya\Processed\papaya_fruits_3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3168352" cy="4752529"/>
          </a:xfrm>
          <a:prstGeom prst="rect">
            <a:avLst/>
          </a:prstGeom>
          <a:noFill/>
        </p:spPr>
      </p:pic>
      <p:pic>
        <p:nvPicPr>
          <p:cNvPr id="4099" name="Picture 3" descr="\\Database-2\flaar\ETHNOBOTANY\Papaya\Processed\dsc_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295" y="1916832"/>
            <a:ext cx="318177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pic>
        <p:nvPicPr>
          <p:cNvPr id="5122" name="Picture 2" descr="\\Database-2\flaar\ETHNOBOTANY\Papaya\Processed\dsc_0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3180048" cy="4751512"/>
          </a:xfrm>
          <a:prstGeom prst="rect">
            <a:avLst/>
          </a:prstGeom>
          <a:noFill/>
        </p:spPr>
      </p:pic>
      <p:pic>
        <p:nvPicPr>
          <p:cNvPr id="5123" name="Picture 3" descr="\\Database-2\flaar\ETHNOBOTANY\Papaya\Processed\dsc_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00" y="1917848"/>
            <a:ext cx="3180048" cy="475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pic>
        <p:nvPicPr>
          <p:cNvPr id="6146" name="Picture 2" descr="\\Database-2\flaar\ETHNOBOTANY\Papaya\Processed\dsc_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6832"/>
            <a:ext cx="6840760" cy="458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248</TotalTime>
  <Words>49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</vt:lpstr>
      <vt:lpstr>Papaya, Carica Papaya</vt:lpstr>
      <vt:lpstr>www.Maya Ethnobotany.org</vt:lpstr>
      <vt:lpstr>Maya Ethnobotany</vt:lpstr>
      <vt:lpstr>Maya Ethnobotany</vt:lpstr>
      <vt:lpstr>Maya Ethnobotany</vt:lpstr>
      <vt:lpstr>Maya Ethnobotany</vt:lpstr>
      <vt:lpstr>Maya Ethnobotany</vt:lpstr>
      <vt:lpstr>Maya Ethnobotany</vt:lpstr>
      <vt:lpstr>Maya Ethnobotany</vt:lpstr>
    </vt:vector>
  </TitlesOfParts>
  <Company>FLAAR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Jaqueline</dc:creator>
  <cp:lastModifiedBy>priscila sandoval</cp:lastModifiedBy>
  <cp:revision>30</cp:revision>
  <dcterms:created xsi:type="dcterms:W3CDTF">2011-07-20T18:43:03Z</dcterms:created>
  <dcterms:modified xsi:type="dcterms:W3CDTF">2011-08-18T18:55:55Z</dcterms:modified>
</cp:coreProperties>
</file>